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microsoft.com/office/2007/relationships/media" Target="../media/media2.mp4"/><Relationship Id="rId7" Type="http://schemas.openxmlformats.org/officeDocument/2006/relationships/image" Target="../media/image64.png"/><Relationship Id="rId12" Type="http://schemas.openxmlformats.org/officeDocument/2006/relationships/image" Target="../media/image7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image" Target="../media/image71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video" Target="../media/media2.mp4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9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4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4.png"/><Relationship Id="rId7" Type="http://schemas.openxmlformats.org/officeDocument/2006/relationships/image" Target="../media/image8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4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5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3" Type="http://schemas.openxmlformats.org/officeDocument/2006/relationships/image" Target="../media/image64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07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10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64.png"/><Relationship Id="rId7" Type="http://schemas.openxmlformats.org/officeDocument/2006/relationships/image" Target="../media/image1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64.png"/><Relationship Id="rId7" Type="http://schemas.openxmlformats.org/officeDocument/2006/relationships/image" Target="../media/image1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2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9026" y="2158221"/>
            <a:ext cx="14267662" cy="5969272"/>
            <a:chOff x="2009026" y="2158221"/>
            <a:chExt cx="14267662" cy="5969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9026" y="2158221"/>
              <a:ext cx="14267662" cy="59692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1940" y="2554548"/>
            <a:ext cx="11753287" cy="48332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3716" y="6871583"/>
            <a:ext cx="4555484" cy="972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5458762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955141" cy="39911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7119" y="2696309"/>
            <a:ext cx="7850030" cy="955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2187" y="1281379"/>
            <a:ext cx="2813222" cy="603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810122"/>
            <a:ext cx="146788" cy="146788"/>
            <a:chOff x="9142857" y="2810122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810122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202" y="2519123"/>
            <a:ext cx="7958735" cy="7077886"/>
            <a:chOff x="904202" y="2519123"/>
            <a:chExt cx="7958735" cy="70778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2519123"/>
              <a:ext cx="7958735" cy="70778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333" y="1281379"/>
            <a:ext cx="3863720" cy="603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2297" y="7612297"/>
            <a:ext cx="2673418" cy="2673418"/>
            <a:chOff x="15612297" y="7612297"/>
            <a:chExt cx="2673418" cy="2673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12297" y="7612297"/>
              <a:ext cx="2673418" cy="2673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05278" y="3256973"/>
            <a:ext cx="1398304" cy="1125877"/>
            <a:chOff x="14105278" y="3256973"/>
            <a:chExt cx="1398304" cy="112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020000">
              <a:off x="14105278" y="3256973"/>
              <a:ext cx="1398304" cy="11258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3345" y="3256973"/>
            <a:ext cx="1398304" cy="1125877"/>
            <a:chOff x="2723345" y="3256973"/>
            <a:chExt cx="1398304" cy="11258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020000">
              <a:off x="2723345" y="3256973"/>
              <a:ext cx="1398304" cy="11258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815" y="3215476"/>
            <a:ext cx="2705993" cy="11098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25808" y="3215474"/>
            <a:ext cx="2705990" cy="1830449"/>
          </a:xfrm>
          <a:prstGeom prst="rect">
            <a:avLst/>
          </a:prstGeom>
        </p:spPr>
      </p:pic>
      <p:pic>
        <p:nvPicPr>
          <p:cNvPr id="2" name="회원가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15040" y="2079803"/>
            <a:ext cx="3843159" cy="8039261"/>
          </a:xfrm>
          <a:prstGeom prst="rect">
            <a:avLst/>
          </a:prstGeom>
        </p:spPr>
      </p:pic>
      <p:pic>
        <p:nvPicPr>
          <p:cNvPr id="4" name="아이 생성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720441" y="2079802"/>
            <a:ext cx="3843159" cy="8039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906" y="1089847"/>
            <a:ext cx="3149270" cy="9952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9525" y="8531049"/>
            <a:ext cx="11575008" cy="1382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5269" y="8644867"/>
            <a:ext cx="146788" cy="146788"/>
            <a:chOff x="875269" y="8644867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269" y="8644867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202" y="2297916"/>
            <a:ext cx="14454327" cy="5754024"/>
            <a:chOff x="904202" y="2297916"/>
            <a:chExt cx="14454327" cy="57540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2297916"/>
              <a:ext cx="14454327" cy="5754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2888" y="9528676"/>
            <a:ext cx="146788" cy="146788"/>
            <a:chOff x="882888" y="9528676"/>
            <a:chExt cx="146788" cy="1467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888" y="9528676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0902" y="1089845"/>
            <a:ext cx="3149270" cy="995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2297" y="7612297"/>
            <a:ext cx="2673418" cy="2673418"/>
            <a:chOff x="15612297" y="7612297"/>
            <a:chExt cx="2673418" cy="2673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12297" y="7612297"/>
              <a:ext cx="2673418" cy="2673418"/>
            </a:xfrm>
            <a:prstGeom prst="rect">
              <a:avLst/>
            </a:prstGeom>
          </p:spPr>
        </p:pic>
      </p:grpSp>
      <p:pic>
        <p:nvPicPr>
          <p:cNvPr id="2" name="아이 공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28881" y="2085144"/>
            <a:ext cx="9448800" cy="807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498" y="1089847"/>
            <a:ext cx="3789032" cy="995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9520" y="2799505"/>
            <a:ext cx="6482017" cy="6105824"/>
            <a:chOff x="1069520" y="2799505"/>
            <a:chExt cx="6482017" cy="61058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520" y="2799505"/>
              <a:ext cx="6482017" cy="61058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5334" y="2763315"/>
            <a:ext cx="6237589" cy="13827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91067" y="2877132"/>
            <a:ext cx="146788" cy="146788"/>
            <a:chOff x="11791067" y="2877132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91067" y="2877132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2668" y="4124753"/>
            <a:ext cx="5696308" cy="13827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78378" y="4238568"/>
            <a:ext cx="146788" cy="146788"/>
            <a:chOff x="11778378" y="4238568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8378" y="423856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9818" y="2799505"/>
            <a:ext cx="3676394" cy="6080954"/>
            <a:chOff x="7799818" y="2799505"/>
            <a:chExt cx="3676394" cy="6080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9818" y="2799505"/>
              <a:ext cx="3676394" cy="60809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502" y="1089845"/>
            <a:ext cx="3526741" cy="9952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8458" y="8169385"/>
            <a:ext cx="13872999" cy="955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8283203"/>
            <a:ext cx="146788" cy="146788"/>
            <a:chOff x="904202" y="8283203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8283203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897" y="2375811"/>
            <a:ext cx="11746895" cy="5534093"/>
            <a:chOff x="487897" y="2375811"/>
            <a:chExt cx="11746895" cy="5534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897" y="2375811"/>
              <a:ext cx="11746895" cy="5534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7161" y="2375811"/>
            <a:ext cx="5274310" cy="5534093"/>
            <a:chOff x="12687161" y="2375811"/>
            <a:chExt cx="5274310" cy="55340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7161" y="2375811"/>
              <a:ext cx="5274310" cy="55340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458" y="9181392"/>
            <a:ext cx="14319348" cy="955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2736" y="9318847"/>
            <a:ext cx="146788" cy="146788"/>
            <a:chOff x="922736" y="9318847"/>
            <a:chExt cx="146788" cy="146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736" y="9318847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9021" y="1075380"/>
            <a:ext cx="2519136" cy="995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2330675"/>
            <a:ext cx="12240946" cy="5721265"/>
            <a:chOff x="904202" y="2330675"/>
            <a:chExt cx="12240946" cy="57212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02" y="2330675"/>
              <a:ext cx="12240946" cy="57212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458" y="8226525"/>
            <a:ext cx="13917252" cy="955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4202" y="8340346"/>
            <a:ext cx="146788" cy="146788"/>
            <a:chOff x="904202" y="8340346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8340346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458" y="9238534"/>
            <a:ext cx="14153233" cy="9551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2736" y="9375990"/>
            <a:ext cx="146788" cy="146788"/>
            <a:chOff x="922736" y="9375990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736" y="9375990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6478" y="1089847"/>
            <a:ext cx="2918641" cy="995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2297" y="7612297"/>
            <a:ext cx="2673418" cy="2673418"/>
            <a:chOff x="15612297" y="7612297"/>
            <a:chExt cx="2673418" cy="2673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12297" y="7612297"/>
              <a:ext cx="2673418" cy="2673418"/>
            </a:xfrm>
            <a:prstGeom prst="rect">
              <a:avLst/>
            </a:prstGeom>
          </p:spPr>
        </p:pic>
      </p:grpSp>
      <p:pic>
        <p:nvPicPr>
          <p:cNvPr id="2" name="백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29400" y="2018238"/>
            <a:ext cx="4800600" cy="8207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956" y="1281379"/>
            <a:ext cx="3856197" cy="6034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8458" y="8935386"/>
            <a:ext cx="13751987" cy="955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9049207"/>
            <a:ext cx="146788" cy="146788"/>
            <a:chOff x="904202" y="9049207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9049207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202" y="2349207"/>
            <a:ext cx="13527786" cy="6387237"/>
            <a:chOff x="904202" y="2349207"/>
            <a:chExt cx="13527786" cy="63872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2349207"/>
              <a:ext cx="13527786" cy="63872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14301" y="927289"/>
            <a:ext cx="1839954" cy="6966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43214" y="431412"/>
            <a:ext cx="1786253" cy="18891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1035235"/>
            <a:ext cx="1130862" cy="45355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3539" y="2545730"/>
            <a:ext cx="1462503" cy="6966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3539" y="4105235"/>
            <a:ext cx="1462503" cy="6966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3539" y="5700939"/>
            <a:ext cx="1462503" cy="69664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4301" y="7274025"/>
            <a:ext cx="1969792" cy="6966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2905" y="343169"/>
            <a:ext cx="6918037" cy="22094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96009" y="2095705"/>
            <a:ext cx="3485169" cy="6644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43214" y="2003144"/>
            <a:ext cx="1845442" cy="18891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2559327"/>
            <a:ext cx="1130862" cy="4535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3214" y="3584665"/>
            <a:ext cx="1845442" cy="18891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4118838"/>
            <a:ext cx="1130862" cy="453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43214" y="5205061"/>
            <a:ext cx="1872077" cy="1889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5714539"/>
            <a:ext cx="1130862" cy="4535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43214" y="6778146"/>
            <a:ext cx="1845442" cy="18891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7287624"/>
            <a:ext cx="1130862" cy="453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8616" y="3493852"/>
            <a:ext cx="5566629" cy="6171429"/>
            <a:chOff x="1218616" y="3493852"/>
            <a:chExt cx="5566629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8616" y="3493852"/>
              <a:ext cx="5566629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14301" y="8815758"/>
            <a:ext cx="790139" cy="6966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43184" y="8302433"/>
            <a:ext cx="1847415" cy="18891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8859168"/>
            <a:ext cx="1130862" cy="45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7342678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898868" cy="39911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8555" y="1281379"/>
            <a:ext cx="1541039" cy="603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3734" y="2403506"/>
            <a:ext cx="14238918" cy="5274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9472" y="3071791"/>
            <a:ext cx="146788" cy="146788"/>
            <a:chOff x="1679472" y="3071791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3071791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2942" y="2936450"/>
            <a:ext cx="8924091" cy="5274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8996" y="3588685"/>
            <a:ext cx="146788" cy="146788"/>
            <a:chOff x="1688996" y="3588685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996" y="3588685"/>
              <a:ext cx="146788" cy="1467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2467" y="3453344"/>
            <a:ext cx="12748513" cy="5274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4202" y="4365729"/>
            <a:ext cx="17886674" cy="798425"/>
            <a:chOff x="904202" y="4365729"/>
            <a:chExt cx="17886674" cy="7984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436572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202" y="4365729"/>
            <a:ext cx="3581151" cy="798425"/>
            <a:chOff x="904202" y="4365729"/>
            <a:chExt cx="3581151" cy="7984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202" y="4365729"/>
              <a:ext cx="3581151" cy="79842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4681" y="4512273"/>
            <a:ext cx="3260346" cy="6034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4202" y="5412031"/>
            <a:ext cx="7943919" cy="4723223"/>
            <a:chOff x="904202" y="5412031"/>
            <a:chExt cx="7943919" cy="47232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4202" y="5412031"/>
              <a:ext cx="7943919" cy="472322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98000" y="5375842"/>
            <a:ext cx="6674530" cy="5274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93734" y="5489655"/>
            <a:ext cx="146788" cy="146788"/>
            <a:chOff x="9193734" y="5489655"/>
            <a:chExt cx="146788" cy="1467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3734" y="5489655"/>
              <a:ext cx="146788" cy="146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6200026"/>
            <a:ext cx="6935259" cy="3737253"/>
            <a:chOff x="9142857" y="6200026"/>
            <a:chExt cx="6935259" cy="37372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6200026"/>
              <a:ext cx="6935259" cy="37372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5824" y="1281379"/>
            <a:ext cx="2695694" cy="603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6575" y="2151930"/>
            <a:ext cx="8992563" cy="7835010"/>
            <a:chOff x="4646575" y="2151930"/>
            <a:chExt cx="8992563" cy="78350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6575" y="2151930"/>
              <a:ext cx="8992563" cy="78350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909" y="1266974"/>
            <a:ext cx="3829081" cy="603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60704" y="2286939"/>
            <a:ext cx="6171429" cy="3427084"/>
            <a:chOff x="2260704" y="2286939"/>
            <a:chExt cx="6171429" cy="34270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0704" y="2286939"/>
              <a:ext cx="6171429" cy="34270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3581" y="1987491"/>
            <a:ext cx="6171429" cy="2767916"/>
            <a:chOff x="9853581" y="1987491"/>
            <a:chExt cx="6171429" cy="27679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3581" y="1987491"/>
              <a:ext cx="6171429" cy="27679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53581" y="5052501"/>
            <a:ext cx="6171429" cy="2885430"/>
            <a:chOff x="9853581" y="5052501"/>
            <a:chExt cx="6171429" cy="2885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3581" y="5052501"/>
              <a:ext cx="6171429" cy="2885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30378" y="6842413"/>
            <a:ext cx="5514315" cy="3147802"/>
            <a:chOff x="3130378" y="6842413"/>
            <a:chExt cx="5514315" cy="31478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0378" y="6842413"/>
              <a:ext cx="5514315" cy="31478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46563" y="2822977"/>
            <a:ext cx="1398304" cy="1125877"/>
            <a:chOff x="8346563" y="2822977"/>
            <a:chExt cx="1398304" cy="11258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020000">
              <a:off x="8346563" y="2822977"/>
              <a:ext cx="1398304" cy="11258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24" y="4324495"/>
            <a:ext cx="1398304" cy="1125877"/>
            <a:chOff x="8448124" y="4324495"/>
            <a:chExt cx="1398304" cy="11258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200000">
              <a:off x="8448124" y="4324495"/>
              <a:ext cx="1398304" cy="11258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83818" y="5658489"/>
            <a:ext cx="1398304" cy="1125877"/>
            <a:chOff x="3783818" y="5658489"/>
            <a:chExt cx="1398304" cy="11258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160000">
              <a:off x="3783818" y="5658489"/>
              <a:ext cx="1398304" cy="11258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2882596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903036" cy="39911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734" y="2403506"/>
            <a:ext cx="11469520" cy="5427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3587" y="1281379"/>
            <a:ext cx="800445" cy="603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3734" y="3621353"/>
            <a:ext cx="14249940" cy="10009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9472" y="3735161"/>
            <a:ext cx="146788" cy="146788"/>
            <a:chOff x="1679472" y="3735161"/>
            <a:chExt cx="146788" cy="146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3735161"/>
              <a:ext cx="146788" cy="1467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3734" y="5164534"/>
            <a:ext cx="14281102" cy="14591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9472" y="5278347"/>
            <a:ext cx="146788" cy="146788"/>
            <a:chOff x="1679472" y="5278347"/>
            <a:chExt cx="146788" cy="1467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5278347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7973" y="4399759"/>
            <a:ext cx="5190138" cy="13206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613" y="8876603"/>
            <a:ext cx="1686228" cy="7419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1604" y="8686195"/>
            <a:ext cx="1779849" cy="1925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07594" y="8876603"/>
            <a:ext cx="995688" cy="7419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8738" y="8972681"/>
            <a:ext cx="678241" cy="4627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6508" y="8903136"/>
            <a:ext cx="995688" cy="7419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1300" y="9010776"/>
            <a:ext cx="1082615" cy="4627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2603" y="8903955"/>
            <a:ext cx="995688" cy="7419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8203" y="9004788"/>
            <a:ext cx="1082615" cy="4627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9275" y="8533267"/>
            <a:ext cx="16307412" cy="27906"/>
            <a:chOff x="969275" y="8533267"/>
            <a:chExt cx="16307412" cy="27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275" y="8533267"/>
              <a:ext cx="16307412" cy="279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5" y="4305658"/>
            <a:ext cx="6866880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4" y="3459897"/>
            <a:ext cx="3773808" cy="39911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734" y="2403506"/>
            <a:ext cx="15134086" cy="9551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691" y="1286022"/>
            <a:ext cx="2004230" cy="603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0264" y="3533358"/>
            <a:ext cx="146788" cy="146788"/>
            <a:chOff x="1660264" y="3533358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264" y="353335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202" y="5507803"/>
            <a:ext cx="17886674" cy="798425"/>
            <a:chOff x="904202" y="5507803"/>
            <a:chExt cx="17886674" cy="7984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5507803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5507803"/>
            <a:ext cx="3576950" cy="798425"/>
            <a:chOff x="904202" y="5507803"/>
            <a:chExt cx="3576950" cy="7984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5507803"/>
              <a:ext cx="3576950" cy="79842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5691" y="5656956"/>
            <a:ext cx="2004230" cy="6034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79472" y="6945563"/>
            <a:ext cx="146788" cy="146788"/>
            <a:chOff x="1679472" y="6945563"/>
            <a:chExt cx="146788" cy="1467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6945563"/>
              <a:ext cx="146788" cy="1467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3734" y="3398020"/>
            <a:ext cx="12720641" cy="13827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3734" y="6832077"/>
            <a:ext cx="15289091" cy="9551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75542" y="8189120"/>
            <a:ext cx="146788" cy="146788"/>
            <a:chOff x="1675542" y="8189120"/>
            <a:chExt cx="146788" cy="1467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5542" y="8189120"/>
              <a:ext cx="146788" cy="1467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3734" y="8065772"/>
            <a:ext cx="14323297" cy="5274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75542" y="8965154"/>
            <a:ext cx="146788" cy="146788"/>
            <a:chOff x="1675542" y="8965154"/>
            <a:chExt cx="146788" cy="1467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5542" y="8965154"/>
              <a:ext cx="146788" cy="14678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83734" y="8810182"/>
            <a:ext cx="14480847" cy="527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5432248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898868" cy="39911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81151" cy="798425"/>
            <a:chOff x="904202" y="1136869"/>
            <a:chExt cx="3581151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81151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6306" y="2530496"/>
            <a:ext cx="7243112" cy="955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2450" y="1283416"/>
            <a:ext cx="1747929" cy="603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49831" y="2647477"/>
            <a:ext cx="146788" cy="146788"/>
            <a:chOff x="7949831" y="2647477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831" y="2647477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202" y="5574603"/>
            <a:ext cx="17886674" cy="798425"/>
            <a:chOff x="904202" y="5574603"/>
            <a:chExt cx="17886674" cy="798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5574603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202" y="5574603"/>
            <a:ext cx="3581151" cy="798425"/>
            <a:chOff x="904202" y="5574603"/>
            <a:chExt cx="3581151" cy="7984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5574603"/>
              <a:ext cx="3581151" cy="7984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5715" y="5709290"/>
            <a:ext cx="1613843" cy="6034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79096" y="7417068"/>
            <a:ext cx="6867097" cy="9551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49831" y="7538973"/>
            <a:ext cx="146788" cy="146788"/>
            <a:chOff x="7949831" y="7538973"/>
            <a:chExt cx="146788" cy="1467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831" y="7538973"/>
              <a:ext cx="146788" cy="146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18140" y="2194955"/>
            <a:ext cx="3124499" cy="3011395"/>
            <a:chOff x="3218140" y="2194955"/>
            <a:chExt cx="3124499" cy="30113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8140" y="2194955"/>
              <a:ext cx="3124499" cy="30113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18140" y="6888029"/>
            <a:ext cx="3512702" cy="2919006"/>
            <a:chOff x="3218140" y="6888029"/>
            <a:chExt cx="3512702" cy="29190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8140" y="6888029"/>
              <a:ext cx="3512702" cy="291900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9096" y="8655077"/>
            <a:ext cx="5931070" cy="5274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49831" y="8776981"/>
            <a:ext cx="146788" cy="146788"/>
            <a:chOff x="7949831" y="8776981"/>
            <a:chExt cx="146788" cy="1467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831" y="8776981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5432248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898868" cy="39911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408" y="400361"/>
            <a:ext cx="17886674" cy="798425"/>
            <a:chOff x="853408" y="400361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08" y="400361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408" y="400361"/>
            <a:ext cx="3581151" cy="798425"/>
            <a:chOff x="853408" y="400361"/>
            <a:chExt cx="3581151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08" y="400361"/>
              <a:ext cx="3581151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2953" y="1327676"/>
            <a:ext cx="7007131" cy="527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1661" y="546908"/>
            <a:ext cx="1769585" cy="603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8691" y="1441488"/>
            <a:ext cx="146788" cy="146788"/>
            <a:chOff x="1628691" y="144148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91" y="1441488"/>
              <a:ext cx="146788" cy="1467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2031" y="2536922"/>
            <a:ext cx="1894115" cy="6034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2962" y="1916637"/>
            <a:ext cx="14367879" cy="5274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8695" y="2030448"/>
            <a:ext cx="146788" cy="146788"/>
            <a:chOff x="1628695" y="2030448"/>
            <a:chExt cx="146788" cy="1467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95" y="2030448"/>
              <a:ext cx="146788" cy="1467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943" y="2547752"/>
            <a:ext cx="10965593" cy="5274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8683" y="2661566"/>
            <a:ext cx="146788" cy="146788"/>
            <a:chOff x="1628683" y="2661566"/>
            <a:chExt cx="146788" cy="1467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83" y="2661566"/>
              <a:ext cx="146788" cy="14678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2023" y="3845889"/>
            <a:ext cx="1894115" cy="6034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2953" y="3136714"/>
            <a:ext cx="8707620" cy="5274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8687" y="3250527"/>
            <a:ext cx="146788" cy="146788"/>
            <a:chOff x="1628687" y="3250527"/>
            <a:chExt cx="146788" cy="146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87" y="3250527"/>
              <a:ext cx="146788" cy="1467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32953" y="3704833"/>
            <a:ext cx="14364018" cy="9551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8693" y="3818648"/>
            <a:ext cx="146788" cy="146788"/>
            <a:chOff x="1628693" y="3818648"/>
            <a:chExt cx="146788" cy="1467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93" y="3818648"/>
              <a:ext cx="146788" cy="1467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2953" y="4697018"/>
            <a:ext cx="10870281" cy="5274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28688" y="4810832"/>
            <a:ext cx="146788" cy="146788"/>
            <a:chOff x="1628688" y="4810832"/>
            <a:chExt cx="146788" cy="1467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88" y="4810832"/>
              <a:ext cx="146788" cy="14678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2025" y="5927860"/>
            <a:ext cx="1894115" cy="60344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32953" y="5307580"/>
            <a:ext cx="14330013" cy="9551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28690" y="5421386"/>
            <a:ext cx="146788" cy="146788"/>
            <a:chOff x="1628690" y="5421386"/>
            <a:chExt cx="146788" cy="1467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90" y="5421386"/>
              <a:ext cx="146788" cy="146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3408" y="6390243"/>
            <a:ext cx="17886674" cy="798425"/>
            <a:chOff x="853408" y="6390243"/>
            <a:chExt cx="17886674" cy="79842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08" y="6390243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3408" y="6390243"/>
            <a:ext cx="3581151" cy="798425"/>
            <a:chOff x="853408" y="6390243"/>
            <a:chExt cx="3581151" cy="7984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08" y="6390243"/>
              <a:ext cx="3581151" cy="79842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6604" y="7346363"/>
            <a:ext cx="6522077" cy="5274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1661" y="6536790"/>
            <a:ext cx="1919022" cy="6034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22341" y="7460175"/>
            <a:ext cx="146788" cy="146788"/>
            <a:chOff x="1622341" y="7460175"/>
            <a:chExt cx="146788" cy="14678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341" y="7460175"/>
              <a:ext cx="146788" cy="14678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26613" y="7935325"/>
            <a:ext cx="14369136" cy="9551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22346" y="8049135"/>
            <a:ext cx="146788" cy="146788"/>
            <a:chOff x="1622346" y="8049135"/>
            <a:chExt cx="146788" cy="14678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346" y="8049135"/>
              <a:ext cx="146788" cy="14678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4721" y="9623331"/>
            <a:ext cx="1894115" cy="60344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45651" y="8914156"/>
            <a:ext cx="8445202" cy="52746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41385" y="9027969"/>
            <a:ext cx="146788" cy="146788"/>
            <a:chOff x="1641385" y="9027969"/>
            <a:chExt cx="146788" cy="14678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1385" y="9027969"/>
              <a:ext cx="146788" cy="14678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45651" y="9482280"/>
            <a:ext cx="7682263" cy="52746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41392" y="9596090"/>
            <a:ext cx="146788" cy="146788"/>
            <a:chOff x="1641392" y="9596090"/>
            <a:chExt cx="146788" cy="14678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1392" y="9596090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81151" cy="798425"/>
            <a:chOff x="904202" y="1136869"/>
            <a:chExt cx="3581151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81151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844" y="1281379"/>
            <a:ext cx="2106682" cy="603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8235" y="2050742"/>
            <a:ext cx="8989245" cy="8083071"/>
            <a:chOff x="4648235" y="2050742"/>
            <a:chExt cx="8989245" cy="80830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8235" y="2050742"/>
              <a:ext cx="8989245" cy="80830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SAMSUNG</cp:lastModifiedBy>
  <cp:revision>2</cp:revision>
  <dcterms:created xsi:type="dcterms:W3CDTF">2021-10-17T14:53:21Z</dcterms:created>
  <dcterms:modified xsi:type="dcterms:W3CDTF">2021-10-17T05:56:18Z</dcterms:modified>
</cp:coreProperties>
</file>